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43200638"/>
  <p:notesSz cx="6858000" cy="9144000"/>
  <p:defaultTextStyle>
    <a:defPPr>
      <a:defRPr lang="es-MX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" d="100"/>
          <a:sy n="12" d="100"/>
        </p:scale>
        <p:origin x="169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7070108"/>
            <a:ext cx="18359596" cy="1504022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2690338"/>
            <a:ext cx="16199644" cy="1043015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74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31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300034"/>
            <a:ext cx="4657398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300034"/>
            <a:ext cx="13702199" cy="366105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81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3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0770172"/>
            <a:ext cx="18629590" cy="17970262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8910440"/>
            <a:ext cx="18629590" cy="9450136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75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1500170"/>
            <a:ext cx="9179798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1500170"/>
            <a:ext cx="9179798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51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300044"/>
            <a:ext cx="18629590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0590160"/>
            <a:ext cx="9137610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5780233"/>
            <a:ext cx="9137610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0590160"/>
            <a:ext cx="9182611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5780233"/>
            <a:ext cx="9182611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74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85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83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880042"/>
            <a:ext cx="6966409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6220102"/>
            <a:ext cx="10934760" cy="30700453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2960191"/>
            <a:ext cx="6966409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0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880042"/>
            <a:ext cx="6966409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6220102"/>
            <a:ext cx="10934760" cy="30700453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2960191"/>
            <a:ext cx="6966409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89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300044"/>
            <a:ext cx="1862959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1500170"/>
            <a:ext cx="1862959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0040601"/>
            <a:ext cx="485989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7516-D870-455E-A845-26AC7EC79F2F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0040601"/>
            <a:ext cx="485989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813E-1A4F-4A16-9B6B-5C8F05C4A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08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3" name="Imagen 15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353" y="-129918"/>
            <a:ext cx="21897553" cy="4388196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6765" y="7882908"/>
            <a:ext cx="18359596" cy="2023092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Nombre del proyecto</a:t>
            </a:r>
            <a:endParaRPr lang="es-MX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4470400" y="13614400"/>
            <a:ext cx="1581396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5500" dirty="0"/>
              <a:t>Puedes darle el formato al texto según tu proyecto.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978400" y="16814800"/>
            <a:ext cx="1530596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5500" dirty="0"/>
              <a:t>Puedes darle el formato al texto según tu proyecto.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293565" y="12066081"/>
            <a:ext cx="55936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5500" dirty="0" smtClean="0"/>
              <a:t>Tema</a:t>
            </a:r>
            <a:endParaRPr lang="es-MX" sz="55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5793165" y="12066081"/>
            <a:ext cx="44911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5500" dirty="0" smtClean="0"/>
              <a:t>Eje</a:t>
            </a:r>
            <a:endParaRPr lang="es-MX" sz="55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794001" y="12116881"/>
            <a:ext cx="11175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5500" dirty="0" smtClean="0"/>
              <a:t>G</a:t>
            </a:r>
            <a:endParaRPr lang="es-MX" sz="5500" dirty="0"/>
          </a:p>
        </p:txBody>
      </p:sp>
      <p:pic>
        <p:nvPicPr>
          <p:cNvPr id="1574" name="Imagen 15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50" y="2245245"/>
            <a:ext cx="1721250" cy="32625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470400" y="685800"/>
            <a:ext cx="129032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534401" y="3717308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 smtClean="0">
                <a:latin typeface="Arial Black" panose="020B0A04020102020204" pitchFamily="34" charset="0"/>
              </a:rPr>
              <a:t>2019-2</a:t>
            </a:r>
            <a:endParaRPr lang="es-MX" sz="8800" dirty="0">
              <a:latin typeface="Arial Black" panose="020B0A040201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416765" y="22528640"/>
            <a:ext cx="18392536" cy="1976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Coloca el proceso del proyecto (inicio, desarrollo y cierre)</a:t>
            </a:r>
          </a:p>
          <a:p>
            <a:r>
              <a:rPr lang="es-MX" dirty="0" smtClean="0"/>
              <a:t>  con imágenes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6424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27</TotalTime>
  <Words>42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Nombre del proyecto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proyecto</dc:title>
  <dc:creator>USUARIO</dc:creator>
  <cp:lastModifiedBy>CECYT01</cp:lastModifiedBy>
  <cp:revision>5</cp:revision>
  <dcterms:created xsi:type="dcterms:W3CDTF">2018-10-11T18:01:01Z</dcterms:created>
  <dcterms:modified xsi:type="dcterms:W3CDTF">2019-02-11T18:14:22Z</dcterms:modified>
</cp:coreProperties>
</file>